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-1140" y="-108"/>
      </p:cViewPr>
      <p:guideLst>
        <p:guide orient="horz" pos="2744"/>
        <p:guide orient="horz" pos="635"/>
        <p:guide pos="3969"/>
        <p:guide pos="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2078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46224"/>
              </p:ext>
            </p:extLst>
          </p:nvPr>
        </p:nvGraphicFramePr>
        <p:xfrm>
          <a:off x="600181" y="664050"/>
          <a:ext cx="11616957" cy="225122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11861</TotalTime>
  <Words>2310</Words>
  <Application>Microsoft Office PowerPoint</Application>
  <PresentationFormat>사용자 지정</PresentationFormat>
  <Paragraphs>1595</Paragraphs>
  <Slides>24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Registered User</cp:lastModifiedBy>
  <cp:revision>1457</cp:revision>
  <dcterms:created xsi:type="dcterms:W3CDTF">2014-11-14T04:52:40Z</dcterms:created>
  <dcterms:modified xsi:type="dcterms:W3CDTF">2016-11-23T08:43:32Z</dcterms:modified>
</cp:coreProperties>
</file>